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</p:sldIdLst>
  <p:sldSz cx="9144000" cy="6858000" type="screen4x3"/>
  <p:notesSz cx="6894513" cy="91805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7622" cy="459026"/>
          </a:xfrm>
          <a:prstGeom prst="rect">
            <a:avLst/>
          </a:prstGeom>
        </p:spPr>
        <p:txBody>
          <a:bodyPr vert="horz" lIns="91851" tIns="45926" rIns="91851" bIns="4592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5295" y="0"/>
            <a:ext cx="2987622" cy="459026"/>
          </a:xfrm>
          <a:prstGeom prst="rect">
            <a:avLst/>
          </a:prstGeom>
        </p:spPr>
        <p:txBody>
          <a:bodyPr vert="horz" lIns="91851" tIns="45926" rIns="91851" bIns="45926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719894"/>
            <a:ext cx="2987622" cy="459026"/>
          </a:xfrm>
          <a:prstGeom prst="rect">
            <a:avLst/>
          </a:prstGeom>
        </p:spPr>
        <p:txBody>
          <a:bodyPr vert="horz" lIns="91851" tIns="45926" rIns="91851" bIns="4592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5295" y="8719894"/>
            <a:ext cx="2987622" cy="459026"/>
          </a:xfrm>
          <a:prstGeom prst="rect">
            <a:avLst/>
          </a:prstGeom>
        </p:spPr>
        <p:txBody>
          <a:bodyPr vert="horz" lIns="91851" tIns="45926" rIns="91851" bIns="45926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7622" cy="459026"/>
          </a:xfrm>
          <a:prstGeom prst="rect">
            <a:avLst/>
          </a:prstGeom>
        </p:spPr>
        <p:txBody>
          <a:bodyPr vert="horz" lIns="91851" tIns="45926" rIns="91851" bIns="45926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5295" y="0"/>
            <a:ext cx="2987622" cy="459026"/>
          </a:xfrm>
          <a:prstGeom prst="rect">
            <a:avLst/>
          </a:prstGeom>
        </p:spPr>
        <p:txBody>
          <a:bodyPr vert="horz" lIns="91851" tIns="45926" rIns="91851" bIns="45926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52525" y="688975"/>
            <a:ext cx="4589463" cy="3441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51" tIns="45926" rIns="91851" bIns="45926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9452" y="4360744"/>
            <a:ext cx="5515610" cy="4131231"/>
          </a:xfrm>
          <a:prstGeom prst="rect">
            <a:avLst/>
          </a:prstGeom>
        </p:spPr>
        <p:txBody>
          <a:bodyPr vert="horz" lIns="91851" tIns="45926" rIns="91851" bIns="45926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19894"/>
            <a:ext cx="2987622" cy="459026"/>
          </a:xfrm>
          <a:prstGeom prst="rect">
            <a:avLst/>
          </a:prstGeom>
        </p:spPr>
        <p:txBody>
          <a:bodyPr vert="horz" lIns="91851" tIns="45926" rIns="91851" bIns="45926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5295" y="8719894"/>
            <a:ext cx="2987622" cy="459026"/>
          </a:xfrm>
          <a:prstGeom prst="rect">
            <a:avLst/>
          </a:prstGeom>
        </p:spPr>
        <p:txBody>
          <a:bodyPr vert="horz" lIns="91851" tIns="45926" rIns="91851" bIns="45926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5430A-868D-499D-A4C6-811FE593C2DF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CCBCC7-B8D3-4419-853A-E96B9B6F8A38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B05BC-7ED8-460A-ADE0-9F2B20734A34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2375BA-FE0D-4A11-A5E6-04E14357EF86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1FA6BE-7E95-4DA5-A85E-A6F4162D47CE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A9ECDF-970C-43D3-95B6-6E454EEF560F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A6453E-852A-4ED9-B7BD-D1EF3594BDA0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370E-8B2F-41DC-BB5A-B79FA13C1E02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F37D83-3A65-42F6-9177-CB5695D537FB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2FB604-9596-4549-A075-B3EBDFB1377D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CF8B2-F023-490A-AEDA-729A2E34211B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7B917-7556-4F63-A86B-4908E825D617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651898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880770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70488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900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900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0488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60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410472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70488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6098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6312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900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0488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738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63845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70488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6098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6098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0488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26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81768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70488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6098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1692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1692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88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22421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6098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65657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1692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1692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96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3302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3937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65657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1692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4382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5657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11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14078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3937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3937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1692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4382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5657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08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99030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3937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3937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1692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4382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5657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72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89283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8029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4382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1692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67961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5657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360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243749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8029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4382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0504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4382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5657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622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097789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8496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946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21831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5657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4382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0504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0504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65657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31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37699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8029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4382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79976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4382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9976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41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64798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4382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79976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08788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9976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073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104800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9282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4382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79976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08788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8029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1915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9282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8029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79976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4382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9976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19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70050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8029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9282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69282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5355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4382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9976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93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65850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79976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69282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69282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5355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05355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9976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835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456439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79976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823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69282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39233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05355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51248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7323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34248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1054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43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228291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1054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76988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6988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19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95747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76988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6988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037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4240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6312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76988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6988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86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83982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6312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0488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55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615268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79278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6312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6312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0488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06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445516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70488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890026" y="234482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900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0488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639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216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17</cp:revision>
  <cp:lastPrinted>2014-10-29T18:24:53Z</cp:lastPrinted>
  <dcterms:created xsi:type="dcterms:W3CDTF">2011-07-24T03:35:18Z</dcterms:created>
  <dcterms:modified xsi:type="dcterms:W3CDTF">2014-10-29T18:42:48Z</dcterms:modified>
</cp:coreProperties>
</file>